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0"/>
  </p:notesMasterIdLst>
  <p:handoutMasterIdLst>
    <p:handoutMasterId r:id="rId11"/>
  </p:handoutMasterIdLst>
  <p:sldIdLst>
    <p:sldId id="274" r:id="rId2"/>
    <p:sldId id="280" r:id="rId3"/>
    <p:sldId id="285" r:id="rId4"/>
    <p:sldId id="286" r:id="rId5"/>
    <p:sldId id="283" r:id="rId6"/>
    <p:sldId id="287" r:id="rId7"/>
    <p:sldId id="284" r:id="rId8"/>
    <p:sldId id="288" r:id="rId9"/>
  </p:sldIdLst>
  <p:sldSz cx="9144000" cy="4846638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52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1" d="100"/>
          <a:sy n="81" d="100"/>
        </p:scale>
        <p:origin x="76" y="116"/>
      </p:cViewPr>
      <p:guideLst>
        <p:guide orient="horz" pos="1527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160"/>
        <p:guide pos="288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5B7E46CF-C683-447F-9F02-D95C094962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730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6300" y="514350"/>
            <a:ext cx="48514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6007C17D-31D0-44EE-8A4A-CA160FB6D0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6450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B5CCEFA-8615-4BB9-8FE6-69CD0F3488EA}" type="slidenum">
              <a:rPr lang="zh-TW" altLang="en-US"/>
              <a:pPr algn="r" eaLnBrk="1" hangingPunct="1">
                <a:spcBef>
                  <a:spcPct val="0"/>
                </a:spcBef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30506E8-179B-47E4-9115-EDAF03CE33A7}" type="slidenum">
              <a:rPr lang="zh-TW" altLang="en-US"/>
              <a:pPr algn="r" eaLnBrk="1" hangingPunct="1">
                <a:spcBef>
                  <a:spcPct val="0"/>
                </a:spcBef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F062E93-648C-436A-AEC7-AE6E04474646}" type="slidenum">
              <a:rPr lang="zh-TW" altLang="en-US"/>
              <a:pPr algn="r" eaLnBrk="1" hangingPunct="1">
                <a:spcBef>
                  <a:spcPct val="0"/>
                </a:spcBef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775C31D-3F03-40F4-B46D-C2D96A37639E}" type="slidenum">
              <a:rPr lang="zh-TW" altLang="en-US"/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A771867-5E4C-4F48-8251-55764AE3E627}" type="slidenum">
              <a:rPr lang="zh-TW" altLang="en-US"/>
              <a:pPr algn="r" eaLnBrk="1" hangingPunct="1">
                <a:spcBef>
                  <a:spcPct val="0"/>
                </a:spcBef>
              </a:pPr>
              <a:t>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24279AB-93B7-4CE0-BA62-24720C44F23D}" type="slidenum">
              <a:rPr lang="zh-TW" altLang="en-US"/>
              <a:pPr algn="r" eaLnBrk="1" hangingPunct="1">
                <a:spcBef>
                  <a:spcPct val="0"/>
                </a:spcBef>
              </a:pPr>
              <a:t>6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3024E05-3455-46D5-8B76-04CA65E6AF41}" type="slidenum">
              <a:rPr lang="zh-TW" altLang="en-US"/>
              <a:pPr algn="r" eaLnBrk="1" hangingPunct="1">
                <a:spcBef>
                  <a:spcPct val="0"/>
                </a:spcBef>
              </a:pPr>
              <a:t>7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0484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AEF78C2-86B3-4A46-9933-B77601FFF28F}" type="slidenum">
              <a:rPr lang="zh-TW" altLang="en-US"/>
              <a:pPr algn="r" eaLnBrk="1" hangingPunct="1">
                <a:spcBef>
                  <a:spcPct val="0"/>
                </a:spcBef>
              </a:pPr>
              <a:t>8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522788"/>
            <a:ext cx="34290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6333822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411663"/>
            <a:ext cx="3216275" cy="334962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381500"/>
            <a:ext cx="3038475" cy="3365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0926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22"/>
            <a:ext cx="9142413" cy="4845516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523358"/>
            <a:ext cx="3581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522788"/>
            <a:ext cx="34290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5" r:id="rId1"/>
    <p:sldLayoutId id="2147483726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762955"/>
            <a:ext cx="9144000" cy="378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在我魂間，今天有陽光，</a:t>
            </a:r>
          </a:p>
          <a:p>
            <a:pPr algn="ctr" eaLnBrk="1" hangingPunct="1"/>
            <a:r>
              <a:rPr lang="en-US" altLang="zh-TW" sz="2800" dirty="0"/>
              <a:t>There is sunshine in my soul today,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遠勝世界太陽 </a:t>
            </a:r>
            <a:r>
              <a:rPr lang="en-US" altLang="zh-TW" dirty="0"/>
              <a:t>–</a:t>
            </a:r>
          </a:p>
          <a:p>
            <a:pPr algn="ctr" eaLnBrk="1" hangingPunct="1"/>
            <a:r>
              <a:rPr lang="en-US" altLang="zh-TW" sz="2800" dirty="0"/>
              <a:t>More glorious and bright,</a:t>
            </a:r>
          </a:p>
          <a:p>
            <a:pPr algn="ctr" eaLnBrk="1" hangingPunct="1"/>
            <a:r>
              <a:rPr lang="zh-TW" altLang="en-US" dirty="0"/>
              <a:t>更為榮耀、新鮮而輝煌，</a:t>
            </a:r>
          </a:p>
          <a:p>
            <a:pPr algn="ctr" eaLnBrk="1" hangingPunct="1"/>
            <a:r>
              <a:rPr lang="en-US" altLang="zh-TW" sz="2800" dirty="0"/>
              <a:t>Than glows in any earthly sky,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因主就是這光。</a:t>
            </a:r>
          </a:p>
          <a:p>
            <a:pPr algn="ctr" eaLnBrk="1" hangingPunct="1"/>
            <a:r>
              <a:rPr lang="en-US" altLang="zh-TW" sz="2800" dirty="0"/>
              <a:t>For Jesus is my light.</a:t>
            </a:r>
            <a:endParaRPr lang="zh-TW" altLang="en-US" sz="28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507" y="47055"/>
            <a:ext cx="9144001" cy="693801"/>
          </a:xfrm>
          <a:prstGeom prst="rect">
            <a:avLst/>
          </a:prstGeom>
        </p:spPr>
        <p:txBody>
          <a:bodyPr/>
          <a:lstStyle/>
          <a:p>
            <a:pPr marL="381000"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H325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在我魂間</a:t>
            </a:r>
            <a:r>
              <a:rPr lang="zh-TW" altLang="en-US" sz="2600" b="1" dirty="0">
                <a:latin typeface="Arial Narrow" pitchFamily="34" charset="0"/>
                <a:ea typeface="新細明體" pitchFamily="18" charset="-120"/>
              </a:rPr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今天有陽光</a:t>
            </a:r>
            <a:r>
              <a:rPr lang="zh-TW" altLang="en-US" sz="26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sz="26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SUNSHINE IN MY SOUL</a:t>
            </a:r>
            <a:r>
              <a:rPr lang="zh-TW" altLang="en-US" sz="2400" dirty="0">
                <a:latin typeface="Arial Narrow" pitchFamily="34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(1/4)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H325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榮耀之光，福樂之光，</a:t>
            </a:r>
          </a:p>
          <a:p>
            <a:pPr algn="ctr" eaLnBrk="1" hangingPunct="1"/>
            <a:r>
              <a:rPr lang="en-US" altLang="zh-TW" sz="2800" dirty="0"/>
              <a:t>O there’s sunshine, blessed sunshine,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當我平安喜樂在主前；</a:t>
            </a:r>
          </a:p>
          <a:p>
            <a:pPr algn="ctr" eaLnBrk="1" hangingPunct="1"/>
            <a:r>
              <a:rPr lang="en-US" altLang="zh-TW" sz="2800" dirty="0"/>
              <a:t>While the peaceful, happy moments roll;</a:t>
            </a:r>
          </a:p>
          <a:p>
            <a:pPr algn="ctr" eaLnBrk="1" hangingPunct="1"/>
            <a:r>
              <a:rPr lang="zh-TW" altLang="en-US" dirty="0"/>
              <a:t>當主向我顯現祂笑臉，</a:t>
            </a:r>
          </a:p>
          <a:p>
            <a:pPr algn="ctr" eaLnBrk="1" hangingPunct="1"/>
            <a:r>
              <a:rPr lang="en-US" altLang="zh-TW" sz="2800" dirty="0"/>
              <a:t>When Jesus shows His smiling face,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是有光在我魂間。</a:t>
            </a:r>
          </a:p>
          <a:p>
            <a:pPr algn="ctr" eaLnBrk="1" hangingPunct="1"/>
            <a:r>
              <a:rPr lang="en-US" altLang="zh-TW" sz="2800" dirty="0"/>
              <a:t>There is sunshine in my soul.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H325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在我魂間，今天有音樂，</a:t>
            </a:r>
          </a:p>
          <a:p>
            <a:pPr algn="ctr" eaLnBrk="1" hangingPunct="1"/>
            <a:r>
              <a:rPr lang="en-US" altLang="zh-TW" sz="2800" dirty="0"/>
              <a:t>There is music in my soul today,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頌讚我主不止；</a:t>
            </a:r>
          </a:p>
          <a:p>
            <a:pPr algn="ctr" eaLnBrk="1" hangingPunct="1"/>
            <a:r>
              <a:rPr lang="en-US" altLang="zh-TW" sz="2800" dirty="0"/>
              <a:t>A carol to my King;</a:t>
            </a:r>
          </a:p>
          <a:p>
            <a:pPr algn="ctr" eaLnBrk="1" hangingPunct="1"/>
            <a:r>
              <a:rPr lang="zh-TW" altLang="en-US" dirty="0"/>
              <a:t>主在聽著，因祂能了解</a:t>
            </a:r>
          </a:p>
          <a:p>
            <a:pPr algn="ctr" eaLnBrk="1" hangingPunct="1"/>
            <a:r>
              <a:rPr lang="en-US" altLang="zh-TW" sz="2800" dirty="0"/>
              <a:t>And Jesus, listening, can hear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我唱不出的詩。</a:t>
            </a:r>
          </a:p>
          <a:p>
            <a:pPr algn="ctr" eaLnBrk="1" hangingPunct="1"/>
            <a:r>
              <a:rPr lang="en-US" altLang="zh-TW" sz="2800" dirty="0"/>
              <a:t>The songs I cannot sing.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H325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榮耀之光，福樂之光，</a:t>
            </a:r>
          </a:p>
          <a:p>
            <a:pPr algn="ctr" eaLnBrk="1" hangingPunct="1"/>
            <a:r>
              <a:rPr lang="en-US" altLang="zh-TW" sz="2800" dirty="0"/>
              <a:t>O there’s sunshine, blessed sunshine,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當我平安喜樂在主前；</a:t>
            </a:r>
          </a:p>
          <a:p>
            <a:pPr algn="ctr" eaLnBrk="1" hangingPunct="1"/>
            <a:r>
              <a:rPr lang="en-US" altLang="zh-TW" sz="2800" dirty="0"/>
              <a:t>While the peaceful, happy moments roll;</a:t>
            </a:r>
          </a:p>
          <a:p>
            <a:pPr algn="ctr" eaLnBrk="1" hangingPunct="1"/>
            <a:r>
              <a:rPr lang="zh-TW" altLang="en-US" dirty="0"/>
              <a:t>當主向我顯現祂笑臉，</a:t>
            </a:r>
          </a:p>
          <a:p>
            <a:pPr algn="ctr" eaLnBrk="1" hangingPunct="1"/>
            <a:r>
              <a:rPr lang="en-US" altLang="zh-TW" sz="2800" dirty="0"/>
              <a:t>When Jesus shows His smiling face,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是有光在我魂間。</a:t>
            </a:r>
          </a:p>
          <a:p>
            <a:pPr algn="ctr" eaLnBrk="1" hangingPunct="1"/>
            <a:r>
              <a:rPr lang="en-US" altLang="zh-TW" sz="2800" dirty="0"/>
              <a:t>There is sunshine in my soul.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H325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在我魂間，今天有春天，</a:t>
            </a:r>
          </a:p>
          <a:p>
            <a:pPr algn="ctr" eaLnBrk="1" hangingPunct="1"/>
            <a:r>
              <a:rPr lang="en-US" altLang="zh-TW" sz="2800" dirty="0"/>
              <a:t>There is springtime in my soul today,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因主與我相愛；</a:t>
            </a:r>
          </a:p>
          <a:p>
            <a:pPr algn="ctr" eaLnBrk="1" hangingPunct="1"/>
            <a:r>
              <a:rPr lang="en-US" altLang="zh-TW" sz="2800" dirty="0"/>
              <a:t>For when the Lord is near,</a:t>
            </a:r>
          </a:p>
          <a:p>
            <a:pPr algn="ctr" eaLnBrk="1" hangingPunct="1"/>
            <a:r>
              <a:rPr lang="zh-TW" altLang="en-US" dirty="0"/>
              <a:t>平安之鴿吟詠在裡面，</a:t>
            </a:r>
          </a:p>
          <a:p>
            <a:pPr algn="ctr" eaLnBrk="1" hangingPunct="1"/>
            <a:r>
              <a:rPr lang="en-US" altLang="zh-TW" sz="2800" dirty="0"/>
              <a:t>The dove of peace sings in my heart,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恩典開花在外。</a:t>
            </a:r>
          </a:p>
          <a:p>
            <a:pPr algn="ctr" eaLnBrk="1" hangingPunct="1"/>
            <a:r>
              <a:rPr lang="en-US" altLang="zh-TW" sz="2800" dirty="0"/>
              <a:t>The </a:t>
            </a:r>
            <a:r>
              <a:rPr lang="en-US" altLang="zh-TW" sz="2800" dirty="0" err="1"/>
              <a:t>flow’rs</a:t>
            </a:r>
            <a:r>
              <a:rPr lang="en-US" altLang="zh-TW" sz="2800" dirty="0"/>
              <a:t> of grace appear.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H325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榮耀之光，福樂之光，</a:t>
            </a:r>
          </a:p>
          <a:p>
            <a:pPr algn="ctr" eaLnBrk="1" hangingPunct="1"/>
            <a:r>
              <a:rPr lang="en-US" altLang="zh-TW" sz="2800" dirty="0"/>
              <a:t>O there’s sunshine, blessed sunshine,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當我平安喜樂在主前；</a:t>
            </a:r>
          </a:p>
          <a:p>
            <a:pPr algn="ctr" eaLnBrk="1" hangingPunct="1"/>
            <a:r>
              <a:rPr lang="en-US" altLang="zh-TW" sz="2800" dirty="0"/>
              <a:t>While the peaceful, happy moments roll;</a:t>
            </a:r>
          </a:p>
          <a:p>
            <a:pPr algn="ctr" eaLnBrk="1" hangingPunct="1"/>
            <a:r>
              <a:rPr lang="zh-TW" altLang="en-US" dirty="0"/>
              <a:t>當主向我顯現祂笑臉，</a:t>
            </a:r>
          </a:p>
          <a:p>
            <a:pPr algn="ctr" eaLnBrk="1" hangingPunct="1"/>
            <a:r>
              <a:rPr lang="en-US" altLang="zh-TW" sz="2800" dirty="0"/>
              <a:t>When Jesus shows His smiling face,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是有光在我魂間。</a:t>
            </a:r>
          </a:p>
          <a:p>
            <a:pPr algn="ctr" eaLnBrk="1" hangingPunct="1"/>
            <a:r>
              <a:rPr lang="en-US" altLang="zh-TW" sz="2800" dirty="0"/>
              <a:t>There is sunshine in my soul.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H325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在我魂間，今天有喜樂、</a:t>
            </a:r>
          </a:p>
          <a:p>
            <a:pPr algn="ctr" eaLnBrk="1" hangingPunct="1"/>
            <a:r>
              <a:rPr lang="en-US" altLang="zh-TW" sz="2800" dirty="0"/>
              <a:t>There is gladness in my soul today,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希望、讚美和愛；</a:t>
            </a:r>
          </a:p>
          <a:p>
            <a:pPr algn="ctr" eaLnBrk="1" hangingPunct="1"/>
            <a:r>
              <a:rPr lang="en-US" altLang="zh-TW" sz="2800" dirty="0"/>
              <a:t>And hope, and praise, and love,</a:t>
            </a:r>
          </a:p>
          <a:p>
            <a:pPr algn="ctr" eaLnBrk="1" hangingPunct="1"/>
            <a:r>
              <a:rPr lang="zh-TW" altLang="en-US" dirty="0"/>
              <a:t>因為現在祂賜我聯合，</a:t>
            </a:r>
          </a:p>
          <a:p>
            <a:pPr algn="ctr" eaLnBrk="1" hangingPunct="1"/>
            <a:r>
              <a:rPr lang="en-US" altLang="zh-TW" sz="2800" dirty="0"/>
              <a:t>For blessings which He gives me now,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將來賜我賞賚。</a:t>
            </a:r>
          </a:p>
          <a:p>
            <a:pPr algn="ctr" eaLnBrk="1" hangingPunct="1"/>
            <a:r>
              <a:rPr lang="en-US" altLang="zh-TW" sz="2800" dirty="0"/>
              <a:t>For joys laid up above.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H325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榮耀之光，福樂之光，</a:t>
            </a:r>
          </a:p>
          <a:p>
            <a:pPr algn="ctr" eaLnBrk="1" hangingPunct="1"/>
            <a:r>
              <a:rPr lang="en-US" altLang="zh-TW" sz="2800" dirty="0"/>
              <a:t>O there’s sunshine, blessed sunshine,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當我平安喜樂在主前；</a:t>
            </a:r>
          </a:p>
          <a:p>
            <a:pPr algn="ctr" eaLnBrk="1" hangingPunct="1"/>
            <a:r>
              <a:rPr lang="en-US" altLang="zh-TW" sz="2800" dirty="0"/>
              <a:t>While the peaceful, happy moments roll;</a:t>
            </a:r>
          </a:p>
          <a:p>
            <a:pPr algn="ctr" eaLnBrk="1" hangingPunct="1"/>
            <a:r>
              <a:rPr lang="zh-TW" altLang="en-US" dirty="0"/>
              <a:t>當主向我顯現祂笑臉，</a:t>
            </a:r>
          </a:p>
          <a:p>
            <a:pPr algn="ctr" eaLnBrk="1" hangingPunct="1"/>
            <a:r>
              <a:rPr lang="en-US" altLang="zh-TW" sz="2800" dirty="0"/>
              <a:t>When Jesus shows His smiling face,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是有光在我魂間。</a:t>
            </a:r>
          </a:p>
          <a:p>
            <a:pPr algn="ctr" eaLnBrk="1" hangingPunct="1"/>
            <a:r>
              <a:rPr lang="en-US" altLang="zh-TW" sz="2800" dirty="0"/>
              <a:t>There is sunshine in my soul.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5405</TotalTime>
  <Words>545</Words>
  <Application>Microsoft Office PowerPoint</Application>
  <PresentationFormat>Custom</PresentationFormat>
  <Paragraphs>80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H325  在我魂間，今天有陽光  SUNSHINE IN MY SOUL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118</cp:revision>
  <dcterms:created xsi:type="dcterms:W3CDTF">2001-04-19T19:07:54Z</dcterms:created>
  <dcterms:modified xsi:type="dcterms:W3CDTF">2017-08-05T17:23:16Z</dcterms:modified>
</cp:coreProperties>
</file>